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30275213" cy="427672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F5CA8"/>
    <a:srgbClr val="2A27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0" d="100"/>
          <a:sy n="30" d="100"/>
        </p:scale>
        <p:origin x="1854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73A3FA-9069-47E4-8682-109C19F8276B}" type="datetimeFigureOut">
              <a:rPr kumimoji="1" lang="ja-JP" altLang="en-US" smtClean="0"/>
              <a:t>2023/10/23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336800" y="1143000"/>
            <a:ext cx="2184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D29F17-A7BD-4A0E-A915-6BD00FC640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69517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D29F17-A7BD-4A0E-A915-6BD00FC64092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24651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6999180"/>
            <a:ext cx="25733931" cy="14889339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62709"/>
            <a:ext cx="22706410" cy="10325516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A8558-ABFB-4060-B4BE-ED951888BD83}" type="datetimeFigureOut">
              <a:rPr kumimoji="1" lang="ja-JP" altLang="en-US" smtClean="0"/>
              <a:t>2023/10/23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59DD7-D46E-4E33-8C7D-DEDF159493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77152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A8558-ABFB-4060-B4BE-ED951888BD83}" type="datetimeFigureOut">
              <a:rPr kumimoji="1" lang="ja-JP" altLang="en-US" smtClean="0"/>
              <a:t>2023/10/23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59DD7-D46E-4E33-8C7D-DEDF159493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0593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6960"/>
            <a:ext cx="6528093" cy="3624326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6960"/>
            <a:ext cx="19205838" cy="3624326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A8558-ABFB-4060-B4BE-ED951888BD83}" type="datetimeFigureOut">
              <a:rPr kumimoji="1" lang="ja-JP" altLang="en-US" smtClean="0"/>
              <a:t>2023/10/23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59DD7-D46E-4E33-8C7D-DEDF159493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6265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A8558-ABFB-4060-B4BE-ED951888BD83}" type="datetimeFigureOut">
              <a:rPr kumimoji="1" lang="ja-JP" altLang="en-US" smtClean="0"/>
              <a:t>2023/10/23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59DD7-D46E-4E33-8C7D-DEDF159493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0839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62125"/>
            <a:ext cx="26112371" cy="17789985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20410"/>
            <a:ext cx="26112371" cy="9355333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/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75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A8558-ABFB-4060-B4BE-ED951888BD83}" type="datetimeFigureOut">
              <a:rPr kumimoji="1" lang="ja-JP" altLang="en-US" smtClean="0"/>
              <a:t>2023/10/23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59DD7-D46E-4E33-8C7D-DEDF159493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67039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84800"/>
            <a:ext cx="12866966" cy="2713542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84800"/>
            <a:ext cx="12866966" cy="2713542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A8558-ABFB-4060-B4BE-ED951888BD83}" type="datetimeFigureOut">
              <a:rPr kumimoji="1" lang="ja-JP" altLang="en-US" smtClean="0"/>
              <a:t>2023/10/23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59DD7-D46E-4E33-8C7D-DEDF159493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8140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6970"/>
            <a:ext cx="26112371" cy="826635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83919"/>
            <a:ext cx="12807832" cy="5138007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21926"/>
            <a:ext cx="12807832" cy="2297750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83919"/>
            <a:ext cx="12870909" cy="5138007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21926"/>
            <a:ext cx="12870909" cy="2297750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A8558-ABFB-4060-B4BE-ED951888BD83}" type="datetimeFigureOut">
              <a:rPr kumimoji="1" lang="ja-JP" altLang="en-US" smtClean="0"/>
              <a:t>2023/10/23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59DD7-D46E-4E33-8C7D-DEDF159493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95020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A8558-ABFB-4060-B4BE-ED951888BD83}" type="datetimeFigureOut">
              <a:rPr kumimoji="1" lang="ja-JP" altLang="en-US" smtClean="0"/>
              <a:t>2023/10/23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59DD7-D46E-4E33-8C7D-DEDF159493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36259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A8558-ABFB-4060-B4BE-ED951888BD83}" type="datetimeFigureOut">
              <a:rPr kumimoji="1" lang="ja-JP" altLang="en-US" smtClean="0"/>
              <a:t>2023/10/23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59DD7-D46E-4E33-8C7D-DEDF159493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0624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1150"/>
            <a:ext cx="9764544" cy="997902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57701"/>
            <a:ext cx="15326827" cy="30392467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30175"/>
            <a:ext cx="9764544" cy="23769486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A8558-ABFB-4060-B4BE-ED951888BD83}" type="datetimeFigureOut">
              <a:rPr kumimoji="1" lang="ja-JP" altLang="en-US" smtClean="0"/>
              <a:t>2023/10/23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59DD7-D46E-4E33-8C7D-DEDF159493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96198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1150"/>
            <a:ext cx="9764544" cy="997902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57701"/>
            <a:ext cx="15326827" cy="30392467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30175"/>
            <a:ext cx="9764544" cy="23769486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A8558-ABFB-4060-B4BE-ED951888BD83}" type="datetimeFigureOut">
              <a:rPr kumimoji="1" lang="ja-JP" altLang="en-US" smtClean="0"/>
              <a:t>2023/10/23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59DD7-D46E-4E33-8C7D-DEDF159493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7752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6970"/>
            <a:ext cx="26112371" cy="82663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84800"/>
            <a:ext cx="26112371" cy="271354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38914"/>
            <a:ext cx="6811923" cy="22769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5A8558-ABFB-4060-B4BE-ED951888BD83}" type="datetimeFigureOut">
              <a:rPr kumimoji="1" lang="ja-JP" altLang="en-US" smtClean="0"/>
              <a:t>2023/10/23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38914"/>
            <a:ext cx="10217884" cy="22769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38914"/>
            <a:ext cx="6811923" cy="22769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059DD7-D46E-4E33-8C7D-DEDF159493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2086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kumimoji="1"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kumimoji="1"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kumimoji="1"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kumimoji="1"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4" name="四角形: 角を丸くする 1303">
            <a:extLst>
              <a:ext uri="{FF2B5EF4-FFF2-40B4-BE49-F238E27FC236}">
                <a16:creationId xmlns:a16="http://schemas.microsoft.com/office/drawing/2014/main" id="{5FD38B7B-6261-E776-42E9-1D761D271ED5}"/>
              </a:ext>
            </a:extLst>
          </p:cNvPr>
          <p:cNvSpPr/>
          <p:nvPr/>
        </p:nvSpPr>
        <p:spPr>
          <a:xfrm>
            <a:off x="16998421" y="30215597"/>
            <a:ext cx="12845182" cy="12191939"/>
          </a:xfrm>
          <a:prstGeom prst="roundRect">
            <a:avLst>
              <a:gd name="adj" fmla="val 1781"/>
            </a:avLst>
          </a:prstGeom>
          <a:ln w="381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3" name="四角形: 角を丸くする 1302">
            <a:extLst>
              <a:ext uri="{FF2B5EF4-FFF2-40B4-BE49-F238E27FC236}">
                <a16:creationId xmlns:a16="http://schemas.microsoft.com/office/drawing/2014/main" id="{AD604908-CBC8-1A5B-2799-6542E110A1C4}"/>
              </a:ext>
            </a:extLst>
          </p:cNvPr>
          <p:cNvSpPr/>
          <p:nvPr/>
        </p:nvSpPr>
        <p:spPr>
          <a:xfrm>
            <a:off x="16476021" y="19502159"/>
            <a:ext cx="13367582" cy="9955192"/>
          </a:xfrm>
          <a:prstGeom prst="roundRect">
            <a:avLst>
              <a:gd name="adj" fmla="val 2939"/>
            </a:avLst>
          </a:prstGeom>
          <a:ln w="3810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1" name="四角形: 角を丸くする 1300">
            <a:extLst>
              <a:ext uri="{FF2B5EF4-FFF2-40B4-BE49-F238E27FC236}">
                <a16:creationId xmlns:a16="http://schemas.microsoft.com/office/drawing/2014/main" id="{770527A6-D40A-ADF0-390F-A3519732C4B8}"/>
              </a:ext>
            </a:extLst>
          </p:cNvPr>
          <p:cNvSpPr/>
          <p:nvPr/>
        </p:nvSpPr>
        <p:spPr>
          <a:xfrm>
            <a:off x="431610" y="19969380"/>
            <a:ext cx="16188737" cy="22438157"/>
          </a:xfrm>
          <a:prstGeom prst="roundRect">
            <a:avLst>
              <a:gd name="adj" fmla="val 1491"/>
            </a:avLst>
          </a:prstGeom>
          <a:ln w="3810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418532F4-DA24-DBA8-7388-2FE554EC7316}"/>
              </a:ext>
            </a:extLst>
          </p:cNvPr>
          <p:cNvSpPr txBox="1"/>
          <p:nvPr/>
        </p:nvSpPr>
        <p:spPr>
          <a:xfrm>
            <a:off x="668192" y="3640473"/>
            <a:ext cx="18506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000" dirty="0">
                <a:latin typeface="Arial" panose="020B0604020202020204" pitchFamily="34" charset="0"/>
                <a:ea typeface="MS Gothic" panose="020B0609070205080204" pitchFamily="49" charset="-128"/>
                <a:cs typeface="Arial" panose="020B0604020202020204" pitchFamily="34" charset="0"/>
              </a:rPr>
              <a:t>Authors and Affiliations</a:t>
            </a:r>
            <a:endParaRPr kumimoji="1" lang="ja-JP" altLang="en-US" sz="4000" dirty="0">
              <a:latin typeface="Arial" panose="020B0604020202020204" pitchFamily="34" charset="0"/>
              <a:ea typeface="MS Gothic" panose="020B0609070205080204" pitchFamily="49" charset="-128"/>
              <a:cs typeface="Arial" panose="020B0604020202020204" pitchFamily="34" charset="0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DAF34152-0450-76DA-DE87-55F689DF9388}"/>
              </a:ext>
            </a:extLst>
          </p:cNvPr>
          <p:cNvSpPr txBox="1"/>
          <p:nvPr/>
        </p:nvSpPr>
        <p:spPr>
          <a:xfrm>
            <a:off x="600243" y="518931"/>
            <a:ext cx="18506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000" dirty="0">
                <a:latin typeface="Arial" panose="020B0604020202020204" pitchFamily="34" charset="0"/>
                <a:ea typeface="MS Gothic" panose="020B0609070205080204" pitchFamily="49" charset="-128"/>
                <a:cs typeface="Arial" panose="020B0604020202020204" pitchFamily="34" charset="0"/>
              </a:rPr>
              <a:t>Paper ID: 120, Presentation ID: </a:t>
            </a:r>
            <a:r>
              <a:rPr lang="en-US" altLang="ja-JP" sz="4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We3T3.1</a:t>
            </a:r>
            <a:endParaRPr kumimoji="1" lang="ja-JP" altLang="en-US" sz="4000" dirty="0">
              <a:latin typeface="Arial" panose="020B0604020202020204" pitchFamily="34" charset="0"/>
              <a:ea typeface="MS Gothic" panose="020B0609070205080204" pitchFamily="49" charset="-128"/>
              <a:cs typeface="Arial" panose="020B0604020202020204" pitchFamily="34" charset="0"/>
            </a:endParaRPr>
          </a:p>
        </p:txBody>
      </p:sp>
      <p:cxnSp>
        <p:nvCxnSpPr>
          <p:cNvPr id="22" name="直線コネクタ 21">
            <a:extLst>
              <a:ext uri="{FF2B5EF4-FFF2-40B4-BE49-F238E27FC236}">
                <a16:creationId xmlns:a16="http://schemas.microsoft.com/office/drawing/2014/main" id="{10AF4DEC-6494-A40A-C657-9A88ABD17F1C}"/>
              </a:ext>
            </a:extLst>
          </p:cNvPr>
          <p:cNvCxnSpPr>
            <a:cxnSpLocks/>
          </p:cNvCxnSpPr>
          <p:nvPr/>
        </p:nvCxnSpPr>
        <p:spPr>
          <a:xfrm>
            <a:off x="0" y="3309617"/>
            <a:ext cx="18305958" cy="0"/>
          </a:xfrm>
          <a:prstGeom prst="line">
            <a:avLst/>
          </a:prstGeom>
          <a:ln>
            <a:solidFill>
              <a:srgbClr val="1F5CA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四角形: 角を丸くする 24">
            <a:extLst>
              <a:ext uri="{FF2B5EF4-FFF2-40B4-BE49-F238E27FC236}">
                <a16:creationId xmlns:a16="http://schemas.microsoft.com/office/drawing/2014/main" id="{118CE0FC-F152-1A6F-FEE8-64E9464BC026}"/>
              </a:ext>
            </a:extLst>
          </p:cNvPr>
          <p:cNvSpPr/>
          <p:nvPr/>
        </p:nvSpPr>
        <p:spPr>
          <a:xfrm>
            <a:off x="431609" y="5685883"/>
            <a:ext cx="29411993" cy="6010818"/>
          </a:xfrm>
          <a:prstGeom prst="roundRect">
            <a:avLst>
              <a:gd name="adj" fmla="val 1969"/>
            </a:avLst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0C7CD78A-9B1F-A27D-BF6C-B2B340095C66}"/>
              </a:ext>
            </a:extLst>
          </p:cNvPr>
          <p:cNvSpPr/>
          <p:nvPr/>
        </p:nvSpPr>
        <p:spPr>
          <a:xfrm>
            <a:off x="1084461" y="5199574"/>
            <a:ext cx="2962342" cy="1009020"/>
          </a:xfrm>
          <a:prstGeom prst="rect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4000" dirty="0">
                <a:latin typeface="Arial" panose="020B0604020202020204" pitchFamily="34" charset="0"/>
                <a:ea typeface="MS Gothic" panose="020B0609070205080204" pitchFamily="49" charset="-128"/>
                <a:cs typeface="Arial" panose="020B0604020202020204" pitchFamily="34" charset="0"/>
              </a:rPr>
              <a:t>Motivation</a:t>
            </a:r>
            <a:endParaRPr kumimoji="1" lang="ja-JP" altLang="en-US" sz="4000" dirty="0">
              <a:latin typeface="Arial" panose="020B0604020202020204" pitchFamily="34" charset="0"/>
              <a:ea typeface="MS Gothic" panose="020B0609070205080204" pitchFamily="49" charset="-128"/>
              <a:cs typeface="Arial" panose="020B0604020202020204" pitchFamily="34" charset="0"/>
            </a:endParaRPr>
          </a:p>
        </p:txBody>
      </p:sp>
      <p:sp>
        <p:nvSpPr>
          <p:cNvPr id="1025" name="四角形: 角を丸くする 1024">
            <a:extLst>
              <a:ext uri="{FF2B5EF4-FFF2-40B4-BE49-F238E27FC236}">
                <a16:creationId xmlns:a16="http://schemas.microsoft.com/office/drawing/2014/main" id="{DF4205B6-E2D3-D167-2FF5-F89835558A46}"/>
              </a:ext>
            </a:extLst>
          </p:cNvPr>
          <p:cNvSpPr/>
          <p:nvPr/>
        </p:nvSpPr>
        <p:spPr>
          <a:xfrm>
            <a:off x="431610" y="12659774"/>
            <a:ext cx="16044411" cy="6485862"/>
          </a:xfrm>
          <a:prstGeom prst="roundRect">
            <a:avLst>
              <a:gd name="adj" fmla="val 3855"/>
            </a:avLst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27" name="正方形/長方形 1026">
            <a:extLst>
              <a:ext uri="{FF2B5EF4-FFF2-40B4-BE49-F238E27FC236}">
                <a16:creationId xmlns:a16="http://schemas.microsoft.com/office/drawing/2014/main" id="{FEF26008-635F-FBEA-06F5-19AD28362C93}"/>
              </a:ext>
            </a:extLst>
          </p:cNvPr>
          <p:cNvSpPr/>
          <p:nvPr/>
        </p:nvSpPr>
        <p:spPr>
          <a:xfrm>
            <a:off x="1084461" y="12075521"/>
            <a:ext cx="2928306" cy="1152000"/>
          </a:xfrm>
          <a:prstGeom prst="rect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4000" dirty="0">
                <a:latin typeface="Arial" panose="020B0604020202020204" pitchFamily="34" charset="0"/>
                <a:ea typeface="MS Gothic" panose="020B0609070205080204" pitchFamily="49" charset="-128"/>
                <a:cs typeface="Arial" panose="020B0604020202020204" pitchFamily="34" charset="0"/>
              </a:rPr>
              <a:t>Difficulties</a:t>
            </a:r>
            <a:endParaRPr kumimoji="1" lang="ja-JP" altLang="en-US" sz="4000" dirty="0">
              <a:latin typeface="Arial" panose="020B0604020202020204" pitchFamily="34" charset="0"/>
              <a:ea typeface="MS Gothic" panose="020B0609070205080204" pitchFamily="49" charset="-128"/>
              <a:cs typeface="Arial" panose="020B0604020202020204" pitchFamily="34" charset="0"/>
            </a:endParaRPr>
          </a:p>
        </p:txBody>
      </p:sp>
      <p:sp>
        <p:nvSpPr>
          <p:cNvPr id="1069" name="正方形/長方形 1068">
            <a:extLst>
              <a:ext uri="{FF2B5EF4-FFF2-40B4-BE49-F238E27FC236}">
                <a16:creationId xmlns:a16="http://schemas.microsoft.com/office/drawing/2014/main" id="{CD088872-0DB6-C4A7-DB9C-57470096945B}"/>
              </a:ext>
            </a:extLst>
          </p:cNvPr>
          <p:cNvSpPr/>
          <p:nvPr/>
        </p:nvSpPr>
        <p:spPr>
          <a:xfrm>
            <a:off x="1084461" y="19524456"/>
            <a:ext cx="3611985" cy="1009020"/>
          </a:xfrm>
          <a:prstGeom prst="rect">
            <a:avLst/>
          </a:prstGeom>
          <a:ln w="3810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4000" dirty="0">
                <a:latin typeface="Arial" panose="020B0604020202020204" pitchFamily="34" charset="0"/>
                <a:ea typeface="MS Gothic" panose="020B0609070205080204" pitchFamily="49" charset="-128"/>
                <a:cs typeface="Arial" panose="020B0604020202020204" pitchFamily="34" charset="0"/>
              </a:rPr>
              <a:t>Methodology</a:t>
            </a:r>
            <a:endParaRPr kumimoji="1" lang="ja-JP" altLang="en-US" sz="4000" dirty="0">
              <a:latin typeface="Arial" panose="020B0604020202020204" pitchFamily="34" charset="0"/>
              <a:ea typeface="MS Gothic" panose="020B0609070205080204" pitchFamily="49" charset="-128"/>
              <a:cs typeface="Arial" panose="020B0604020202020204" pitchFamily="34" charset="0"/>
            </a:endParaRPr>
          </a:p>
        </p:txBody>
      </p:sp>
      <p:sp>
        <p:nvSpPr>
          <p:cNvPr id="1297" name="正方形/長方形 1296">
            <a:extLst>
              <a:ext uri="{FF2B5EF4-FFF2-40B4-BE49-F238E27FC236}">
                <a16:creationId xmlns:a16="http://schemas.microsoft.com/office/drawing/2014/main" id="{6EEA6619-487A-1431-D67A-170A5ADE7DEF}"/>
              </a:ext>
            </a:extLst>
          </p:cNvPr>
          <p:cNvSpPr/>
          <p:nvPr/>
        </p:nvSpPr>
        <p:spPr>
          <a:xfrm>
            <a:off x="21690334" y="29774800"/>
            <a:ext cx="7464366" cy="1009020"/>
          </a:xfrm>
          <a:prstGeom prst="rect">
            <a:avLst/>
          </a:prstGeom>
          <a:ln w="381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zh-CN" sz="4000" dirty="0">
                <a:latin typeface="Arial" panose="020B0604020202020204" pitchFamily="34" charset="0"/>
                <a:ea typeface="MS Gothic" panose="020B0609070205080204" pitchFamily="49" charset="-128"/>
                <a:cs typeface="Arial" panose="020B0604020202020204" pitchFamily="34" charset="0"/>
              </a:rPr>
              <a:t>Conclusions and Future Work</a:t>
            </a:r>
            <a:endParaRPr kumimoji="1" lang="ja-JP" altLang="en-US" sz="4000" dirty="0">
              <a:latin typeface="Arial" panose="020B0604020202020204" pitchFamily="34" charset="0"/>
              <a:ea typeface="MS Gothic" panose="020B0609070205080204" pitchFamily="49" charset="-128"/>
              <a:cs typeface="Arial" panose="020B0604020202020204" pitchFamily="34" charset="0"/>
            </a:endParaRPr>
          </a:p>
        </p:txBody>
      </p:sp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D2824735-6C91-5128-5D04-894BF10E1A73}"/>
              </a:ext>
            </a:extLst>
          </p:cNvPr>
          <p:cNvSpPr/>
          <p:nvPr/>
        </p:nvSpPr>
        <p:spPr>
          <a:xfrm>
            <a:off x="16832046" y="12651521"/>
            <a:ext cx="13011557" cy="6494114"/>
          </a:xfrm>
          <a:prstGeom prst="roundRect">
            <a:avLst>
              <a:gd name="adj" fmla="val 3855"/>
            </a:avLst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5B7652B7-5005-9F2A-AFEA-DE43861D7D96}"/>
              </a:ext>
            </a:extLst>
          </p:cNvPr>
          <p:cNvSpPr/>
          <p:nvPr/>
        </p:nvSpPr>
        <p:spPr>
          <a:xfrm>
            <a:off x="17513873" y="12053223"/>
            <a:ext cx="2448269" cy="1152000"/>
          </a:xfrm>
          <a:prstGeom prst="rect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zh-CN" sz="4000" dirty="0">
                <a:latin typeface="Arial" panose="020B0604020202020204" pitchFamily="34" charset="0"/>
                <a:ea typeface="MS Gothic" panose="020B0609070205080204" pitchFamily="49" charset="-128"/>
                <a:cs typeface="Arial" panose="020B0604020202020204" pitchFamily="34" charset="0"/>
              </a:rPr>
              <a:t>Results</a:t>
            </a:r>
            <a:endParaRPr kumimoji="1" lang="ja-JP" altLang="en-US" sz="4000" dirty="0">
              <a:latin typeface="Arial" panose="020B0604020202020204" pitchFamily="34" charset="0"/>
              <a:ea typeface="MS Gothic" panose="020B0609070205080204" pitchFamily="49" charset="-128"/>
              <a:cs typeface="Arial" panose="020B0604020202020204" pitchFamily="34" charset="0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CE49069-C4A7-637D-E8BB-BA4953C68159}"/>
              </a:ext>
            </a:extLst>
          </p:cNvPr>
          <p:cNvSpPr txBox="1"/>
          <p:nvPr/>
        </p:nvSpPr>
        <p:spPr>
          <a:xfrm>
            <a:off x="600243" y="1451973"/>
            <a:ext cx="15144750" cy="7848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en-US" altLang="ja-JP" sz="4500" b="1" dirty="0">
                <a:latin typeface="Arial" panose="020B0604020202020204" pitchFamily="34" charset="0"/>
                <a:ea typeface="MS Gothic" panose="020B0609070205080204" pitchFamily="49" charset="-128"/>
                <a:cs typeface="Arial" panose="020B0604020202020204" pitchFamily="34" charset="0"/>
              </a:rPr>
              <a:t>Title: xxx</a:t>
            </a:r>
            <a:endParaRPr kumimoji="1" lang="ja-JP" altLang="en-US" sz="4500" b="1" dirty="0">
              <a:latin typeface="Arial" panose="020B0604020202020204" pitchFamily="34" charset="0"/>
              <a:ea typeface="MS Gothic" panose="020B0609070205080204" pitchFamily="49" charset="-128"/>
              <a:cs typeface="Arial" panose="020B0604020202020204" pitchFamily="34" charset="0"/>
            </a:endParaRP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F5EE88F5-252D-2472-BF12-435630A514F0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9731556" y="709057"/>
            <a:ext cx="9860903" cy="4308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22071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3206</TotalTime>
  <Words>24</Words>
  <Application>Microsoft Office PowerPoint</Application>
  <PresentationFormat>ユーザー設定</PresentationFormat>
  <Paragraphs>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Weiwei Wan</dc:creator>
  <cp:lastModifiedBy>Wan Weiwei</cp:lastModifiedBy>
  <cp:revision>116</cp:revision>
  <dcterms:created xsi:type="dcterms:W3CDTF">2022-10-02T11:00:22Z</dcterms:created>
  <dcterms:modified xsi:type="dcterms:W3CDTF">2023-10-23T01:40:42Z</dcterms:modified>
</cp:coreProperties>
</file>